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0" r:id="rId1"/>
  </p:sldMasterIdLst>
  <p:sldIdLst>
    <p:sldId id="256" r:id="rId2"/>
  </p:sldIdLst>
  <p:sldSz cx="7621588" cy="9078913"/>
  <p:notesSz cx="6858000" cy="9144000"/>
  <p:embeddedFontLst>
    <p:embeddedFont>
      <p:font typeface="Swis721 Cn BT" panose="020B0506020202030204" pitchFamily="34" charset="0"/>
      <p:regular r:id="rId3"/>
      <p:bold r:id="rId4"/>
      <p:italic r:id="rId5"/>
      <p:boldItalic r:id="rId6"/>
    </p:embeddedFont>
    <p:embeddedFont>
      <p:font typeface="Swiss 721 Condensed BT" panose="020B050602020203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C58"/>
    <a:srgbClr val="0C40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60"/>
    <p:restoredTop sz="94694"/>
  </p:normalViewPr>
  <p:slideViewPr>
    <p:cSldViewPr snapToGrid="0" snapToObjects="1">
      <p:cViewPr varScale="1">
        <p:scale>
          <a:sx n="97" d="100"/>
          <a:sy n="97" d="100"/>
        </p:scale>
        <p:origin x="164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619" y="1485832"/>
            <a:ext cx="6478350" cy="3160807"/>
          </a:xfrm>
        </p:spPr>
        <p:txBody>
          <a:bodyPr anchor="b"/>
          <a:lstStyle>
            <a:lvl1pPr algn="ctr">
              <a:defRPr sz="500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2699" y="4768532"/>
            <a:ext cx="5716191" cy="2191968"/>
          </a:xfrm>
        </p:spPr>
        <p:txBody>
          <a:bodyPr/>
          <a:lstStyle>
            <a:lvl1pPr marL="0" indent="0" algn="ctr">
              <a:buNone/>
              <a:defRPr sz="2000"/>
            </a:lvl1pPr>
            <a:lvl2pPr marL="381076" indent="0" algn="ctr">
              <a:buNone/>
              <a:defRPr sz="1667"/>
            </a:lvl2pPr>
            <a:lvl3pPr marL="762152" indent="0" algn="ctr">
              <a:buNone/>
              <a:defRPr sz="1500"/>
            </a:lvl3pPr>
            <a:lvl4pPr marL="1143229" indent="0" algn="ctr">
              <a:buNone/>
              <a:defRPr sz="1334"/>
            </a:lvl4pPr>
            <a:lvl5pPr marL="1524305" indent="0" algn="ctr">
              <a:buNone/>
              <a:defRPr sz="1334"/>
            </a:lvl5pPr>
            <a:lvl6pPr marL="1905381" indent="0" algn="ctr">
              <a:buNone/>
              <a:defRPr sz="1334"/>
            </a:lvl6pPr>
            <a:lvl7pPr marL="2286457" indent="0" algn="ctr">
              <a:buNone/>
              <a:defRPr sz="1334"/>
            </a:lvl7pPr>
            <a:lvl8pPr marL="2667533" indent="0" algn="ctr">
              <a:buNone/>
              <a:defRPr sz="1334"/>
            </a:lvl8pPr>
            <a:lvl9pPr marL="3048610" indent="0" algn="ctr">
              <a:buNone/>
              <a:defRPr sz="1334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63BE-79D3-364D-9A35-4D95F5356767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A671-4CAC-804B-9885-86ED043F0B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9929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63BE-79D3-364D-9A35-4D95F5356767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A671-4CAC-804B-9885-86ED043F0B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5680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54199" y="483368"/>
            <a:ext cx="1643405" cy="769395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3985" y="483368"/>
            <a:ext cx="4834945" cy="769395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63BE-79D3-364D-9A35-4D95F5356767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A671-4CAC-804B-9885-86ED043F0B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1283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63BE-79D3-364D-9A35-4D95F5356767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A671-4CAC-804B-9885-86ED043F0B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924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015" y="2263426"/>
            <a:ext cx="6573620" cy="3776575"/>
          </a:xfrm>
        </p:spPr>
        <p:txBody>
          <a:bodyPr anchor="b"/>
          <a:lstStyle>
            <a:lvl1pPr>
              <a:defRPr sz="500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015" y="6075729"/>
            <a:ext cx="6573620" cy="1986012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381076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21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3229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4pPr>
            <a:lvl5pPr marL="1524305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5pPr>
            <a:lvl6pPr marL="1905381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6pPr>
            <a:lvl7pPr marL="2286457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7pPr>
            <a:lvl8pPr marL="2667533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8pPr>
            <a:lvl9pPr marL="3048610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63BE-79D3-364D-9A35-4D95F5356767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A671-4CAC-804B-9885-86ED043F0B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2360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3984" y="2416840"/>
            <a:ext cx="3239175" cy="57604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8429" y="2416840"/>
            <a:ext cx="3239175" cy="57604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63BE-79D3-364D-9A35-4D95F5356767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A671-4CAC-804B-9885-86ED043F0B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8542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77" y="483370"/>
            <a:ext cx="6573620" cy="17548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978" y="2225595"/>
            <a:ext cx="3224288" cy="109073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1076" indent="0">
              <a:buNone/>
              <a:defRPr sz="1667" b="1"/>
            </a:lvl2pPr>
            <a:lvl3pPr marL="762152" indent="0">
              <a:buNone/>
              <a:defRPr sz="1500" b="1"/>
            </a:lvl3pPr>
            <a:lvl4pPr marL="1143229" indent="0">
              <a:buNone/>
              <a:defRPr sz="1334" b="1"/>
            </a:lvl4pPr>
            <a:lvl5pPr marL="1524305" indent="0">
              <a:buNone/>
              <a:defRPr sz="1334" b="1"/>
            </a:lvl5pPr>
            <a:lvl6pPr marL="1905381" indent="0">
              <a:buNone/>
              <a:defRPr sz="1334" b="1"/>
            </a:lvl6pPr>
            <a:lvl7pPr marL="2286457" indent="0">
              <a:buNone/>
              <a:defRPr sz="1334" b="1"/>
            </a:lvl7pPr>
            <a:lvl8pPr marL="2667533" indent="0">
              <a:buNone/>
              <a:defRPr sz="1334" b="1"/>
            </a:lvl8pPr>
            <a:lvl9pPr marL="3048610" indent="0">
              <a:buNone/>
              <a:defRPr sz="133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978" y="3316325"/>
            <a:ext cx="3224288" cy="487781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58429" y="2225595"/>
            <a:ext cx="3240168" cy="109073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1076" indent="0">
              <a:buNone/>
              <a:defRPr sz="1667" b="1"/>
            </a:lvl2pPr>
            <a:lvl3pPr marL="762152" indent="0">
              <a:buNone/>
              <a:defRPr sz="1500" b="1"/>
            </a:lvl3pPr>
            <a:lvl4pPr marL="1143229" indent="0">
              <a:buNone/>
              <a:defRPr sz="1334" b="1"/>
            </a:lvl4pPr>
            <a:lvl5pPr marL="1524305" indent="0">
              <a:buNone/>
              <a:defRPr sz="1334" b="1"/>
            </a:lvl5pPr>
            <a:lvl6pPr marL="1905381" indent="0">
              <a:buNone/>
              <a:defRPr sz="1334" b="1"/>
            </a:lvl6pPr>
            <a:lvl7pPr marL="2286457" indent="0">
              <a:buNone/>
              <a:defRPr sz="1334" b="1"/>
            </a:lvl7pPr>
            <a:lvl8pPr marL="2667533" indent="0">
              <a:buNone/>
              <a:defRPr sz="1334" b="1"/>
            </a:lvl8pPr>
            <a:lvl9pPr marL="3048610" indent="0">
              <a:buNone/>
              <a:defRPr sz="133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58429" y="3316325"/>
            <a:ext cx="3240168" cy="487781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63BE-79D3-364D-9A35-4D95F5356767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A671-4CAC-804B-9885-86ED043F0B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22456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63BE-79D3-364D-9A35-4D95F5356767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A671-4CAC-804B-9885-86ED043F0B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81458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63BE-79D3-364D-9A35-4D95F5356767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A671-4CAC-804B-9885-86ED043F0B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20834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77" y="605261"/>
            <a:ext cx="2458161" cy="2118413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0168" y="1307197"/>
            <a:ext cx="3858429" cy="6451913"/>
          </a:xfrm>
        </p:spPr>
        <p:txBody>
          <a:bodyPr/>
          <a:lstStyle>
            <a:lvl1pPr>
              <a:defRPr sz="2667"/>
            </a:lvl1pPr>
            <a:lvl2pPr>
              <a:defRPr sz="2334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977" y="2723674"/>
            <a:ext cx="2458161" cy="5045943"/>
          </a:xfrm>
        </p:spPr>
        <p:txBody>
          <a:bodyPr/>
          <a:lstStyle>
            <a:lvl1pPr marL="0" indent="0">
              <a:buNone/>
              <a:defRPr sz="1334"/>
            </a:lvl1pPr>
            <a:lvl2pPr marL="381076" indent="0">
              <a:buNone/>
              <a:defRPr sz="1167"/>
            </a:lvl2pPr>
            <a:lvl3pPr marL="762152" indent="0">
              <a:buNone/>
              <a:defRPr sz="1000"/>
            </a:lvl3pPr>
            <a:lvl4pPr marL="1143229" indent="0">
              <a:buNone/>
              <a:defRPr sz="834"/>
            </a:lvl4pPr>
            <a:lvl5pPr marL="1524305" indent="0">
              <a:buNone/>
              <a:defRPr sz="834"/>
            </a:lvl5pPr>
            <a:lvl6pPr marL="1905381" indent="0">
              <a:buNone/>
              <a:defRPr sz="834"/>
            </a:lvl6pPr>
            <a:lvl7pPr marL="2286457" indent="0">
              <a:buNone/>
              <a:defRPr sz="834"/>
            </a:lvl7pPr>
            <a:lvl8pPr marL="2667533" indent="0">
              <a:buNone/>
              <a:defRPr sz="834"/>
            </a:lvl8pPr>
            <a:lvl9pPr marL="3048610" indent="0">
              <a:buNone/>
              <a:defRPr sz="83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63BE-79D3-364D-9A35-4D95F5356767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A671-4CAC-804B-9885-86ED043F0B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92019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77" y="605261"/>
            <a:ext cx="2458161" cy="2118413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40168" y="1307197"/>
            <a:ext cx="3858429" cy="6451913"/>
          </a:xfrm>
        </p:spPr>
        <p:txBody>
          <a:bodyPr anchor="t"/>
          <a:lstStyle>
            <a:lvl1pPr marL="0" indent="0">
              <a:buNone/>
              <a:defRPr sz="2667"/>
            </a:lvl1pPr>
            <a:lvl2pPr marL="381076" indent="0">
              <a:buNone/>
              <a:defRPr sz="2334"/>
            </a:lvl2pPr>
            <a:lvl3pPr marL="762152" indent="0">
              <a:buNone/>
              <a:defRPr sz="2000"/>
            </a:lvl3pPr>
            <a:lvl4pPr marL="1143229" indent="0">
              <a:buNone/>
              <a:defRPr sz="1667"/>
            </a:lvl4pPr>
            <a:lvl5pPr marL="1524305" indent="0">
              <a:buNone/>
              <a:defRPr sz="1667"/>
            </a:lvl5pPr>
            <a:lvl6pPr marL="1905381" indent="0">
              <a:buNone/>
              <a:defRPr sz="1667"/>
            </a:lvl6pPr>
            <a:lvl7pPr marL="2286457" indent="0">
              <a:buNone/>
              <a:defRPr sz="1667"/>
            </a:lvl7pPr>
            <a:lvl8pPr marL="2667533" indent="0">
              <a:buNone/>
              <a:defRPr sz="1667"/>
            </a:lvl8pPr>
            <a:lvl9pPr marL="3048610" indent="0">
              <a:buNone/>
              <a:defRPr sz="1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977" y="2723674"/>
            <a:ext cx="2458161" cy="5045943"/>
          </a:xfrm>
        </p:spPr>
        <p:txBody>
          <a:bodyPr/>
          <a:lstStyle>
            <a:lvl1pPr marL="0" indent="0">
              <a:buNone/>
              <a:defRPr sz="1334"/>
            </a:lvl1pPr>
            <a:lvl2pPr marL="381076" indent="0">
              <a:buNone/>
              <a:defRPr sz="1167"/>
            </a:lvl2pPr>
            <a:lvl3pPr marL="762152" indent="0">
              <a:buNone/>
              <a:defRPr sz="1000"/>
            </a:lvl3pPr>
            <a:lvl4pPr marL="1143229" indent="0">
              <a:buNone/>
              <a:defRPr sz="834"/>
            </a:lvl4pPr>
            <a:lvl5pPr marL="1524305" indent="0">
              <a:buNone/>
              <a:defRPr sz="834"/>
            </a:lvl5pPr>
            <a:lvl6pPr marL="1905381" indent="0">
              <a:buNone/>
              <a:defRPr sz="834"/>
            </a:lvl6pPr>
            <a:lvl7pPr marL="2286457" indent="0">
              <a:buNone/>
              <a:defRPr sz="834"/>
            </a:lvl7pPr>
            <a:lvl8pPr marL="2667533" indent="0">
              <a:buNone/>
              <a:defRPr sz="834"/>
            </a:lvl8pPr>
            <a:lvl9pPr marL="3048610" indent="0">
              <a:buNone/>
              <a:defRPr sz="83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63BE-79D3-364D-9A35-4D95F5356767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A671-4CAC-804B-9885-86ED043F0B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688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3984" y="483370"/>
            <a:ext cx="6573620" cy="1754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984" y="2416840"/>
            <a:ext cx="6573620" cy="57604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3984" y="8414809"/>
            <a:ext cx="1714857" cy="483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E63BE-79D3-364D-9A35-4D95F5356767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24651" y="8414809"/>
            <a:ext cx="2572286" cy="483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82747" y="8414809"/>
            <a:ext cx="1714857" cy="483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DA671-4CAC-804B-9885-86ED043F0B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1074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62152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538" indent="-190538" algn="l" defTabSz="762152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2334" kern="1200">
          <a:solidFill>
            <a:schemeClr val="tx1"/>
          </a:solidFill>
          <a:latin typeface="+mn-lt"/>
          <a:ea typeface="+mn-ea"/>
          <a:cs typeface="+mn-cs"/>
        </a:defRPr>
      </a:lvl1pPr>
      <a:lvl2pPr marL="571614" indent="-190538" algn="l" defTabSz="762152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691" indent="-190538" algn="l" defTabSz="762152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767" indent="-190538" algn="l" defTabSz="762152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843" indent="-190538" algn="l" defTabSz="762152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919" indent="-190538" algn="l" defTabSz="762152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995" indent="-190538" algn="l" defTabSz="762152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8072" indent="-190538" algn="l" defTabSz="762152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9148" indent="-190538" algn="l" defTabSz="762152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21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1076" algn="l" defTabSz="7621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2152" algn="l" defTabSz="7621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229" algn="l" defTabSz="7621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4305" algn="l" defTabSz="7621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5381" algn="l" defTabSz="7621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6457" algn="l" defTabSz="7621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7533" algn="l" defTabSz="7621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8610" algn="l" defTabSz="7621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77D3A8FB-F809-4E45-8FE4-5F6F809DF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656" y="2551370"/>
            <a:ext cx="3785671" cy="3054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lnSpc>
                <a:spcPts val="2740"/>
              </a:lnSpc>
            </a:pPr>
            <a:r>
              <a:rPr lang="es-ES_tradnl" altLang="es-ES_tradnl" sz="1700" b="1" dirty="0">
                <a:solidFill>
                  <a:srgbClr val="003C58"/>
                </a:solidFill>
                <a:latin typeface="Swiss 721 Condensed BT" panose="020B0506020202030204" pitchFamily="34" charset="0"/>
              </a:rPr>
              <a:t>XXXXXX XXXXXXXX, </a:t>
            </a:r>
            <a:r>
              <a:rPr lang="es-ES_tradnl" altLang="es-ES_tradnl" sz="1700" dirty="0">
                <a:solidFill>
                  <a:srgbClr val="003C58"/>
                </a:solidFill>
                <a:latin typeface="Swiss 721 Condensed BT" panose="020B0506020202030204" pitchFamily="34" charset="0"/>
              </a:rPr>
              <a:t>XXXXXX de la Facultad de XXXXX de la Universidad de Valparaíso, saluda cordialmente a usted y tiene el agrado de invitarle a XXXXX.</a:t>
            </a:r>
            <a:endParaRPr lang="es-ES_tradnl" altLang="es-ES_tradnl" sz="1700" b="1" dirty="0">
              <a:solidFill>
                <a:srgbClr val="003C58"/>
              </a:solidFill>
              <a:latin typeface="Swiss 721 Condensed BT" panose="020B0506020202030204" pitchFamily="34" charset="0"/>
            </a:endParaRPr>
          </a:p>
          <a:p>
            <a:pPr algn="just" eaLnBrk="1" hangingPunct="1">
              <a:lnSpc>
                <a:spcPts val="2740"/>
              </a:lnSpc>
            </a:pPr>
            <a:endParaRPr lang="es-ES_tradnl" altLang="es-ES_tradnl" sz="1700" dirty="0">
              <a:solidFill>
                <a:srgbClr val="003C58"/>
              </a:solidFill>
              <a:latin typeface="Swiss 721 Condensed BT" panose="020B0506020202030204" pitchFamily="34" charset="0"/>
            </a:endParaRPr>
          </a:p>
          <a:p>
            <a:pPr algn="just" eaLnBrk="1" hangingPunct="1">
              <a:lnSpc>
                <a:spcPts val="2740"/>
              </a:lnSpc>
            </a:pPr>
            <a:r>
              <a:rPr lang="es-ES_tradnl" altLang="es-ES_tradnl" sz="1700" dirty="0">
                <a:solidFill>
                  <a:srgbClr val="003C58"/>
                </a:solidFill>
                <a:latin typeface="Swiss 721 Condensed BT" panose="020B0506020202030204" pitchFamily="34" charset="0"/>
              </a:rPr>
              <a:t>El evento se realizará el </a:t>
            </a:r>
            <a:r>
              <a:rPr lang="es-ES_tradnl" altLang="es-ES_tradnl" sz="1700" b="1" dirty="0">
                <a:solidFill>
                  <a:srgbClr val="003C58"/>
                </a:solidFill>
                <a:latin typeface="Swiss 721 Condensed BT" panose="020B0506020202030204" pitchFamily="34" charset="0"/>
              </a:rPr>
              <a:t>XXX de XXX</a:t>
            </a:r>
            <a:r>
              <a:rPr lang="es-ES_tradnl" altLang="es-ES_tradnl" sz="1700" dirty="0">
                <a:solidFill>
                  <a:srgbClr val="003C58"/>
                </a:solidFill>
                <a:latin typeface="Swiss 721 Condensed BT" panose="020B0506020202030204" pitchFamily="34" charset="0"/>
              </a:rPr>
              <a:t>, a las </a:t>
            </a:r>
            <a:r>
              <a:rPr lang="es-ES_tradnl" altLang="es-ES_tradnl" sz="1700" b="1" dirty="0">
                <a:solidFill>
                  <a:srgbClr val="003C58"/>
                </a:solidFill>
                <a:latin typeface="Swiss 721 Condensed BT" panose="020B0506020202030204" pitchFamily="34" charset="0"/>
              </a:rPr>
              <a:t>XX horas</a:t>
            </a:r>
            <a:r>
              <a:rPr lang="es-ES_tradnl" altLang="es-ES_tradnl" sz="1700" dirty="0">
                <a:solidFill>
                  <a:srgbClr val="003C58"/>
                </a:solidFill>
                <a:latin typeface="Swiss 721 Condensed BT" panose="020B0506020202030204" pitchFamily="34" charset="0"/>
              </a:rPr>
              <a:t>, en XXXXXXX, ubicado en XXXX, XXXXXX.</a:t>
            </a:r>
          </a:p>
          <a:p>
            <a:pPr algn="just" eaLnBrk="1" hangingPunct="1">
              <a:lnSpc>
                <a:spcPts val="2740"/>
              </a:lnSpc>
            </a:pPr>
            <a:endParaRPr lang="es-ES_tradnl" altLang="es-ES_tradnl" sz="1700" dirty="0">
              <a:solidFill>
                <a:srgbClr val="0C408B"/>
              </a:solidFill>
              <a:latin typeface="Swiss 721 Condensed BT" panose="020B0506020202030204" pitchFamily="34" charset="0"/>
            </a:endParaRPr>
          </a:p>
          <a:p>
            <a:pPr algn="just" eaLnBrk="1" hangingPunct="1">
              <a:lnSpc>
                <a:spcPts val="2740"/>
              </a:lnSpc>
            </a:pPr>
            <a:endParaRPr lang="es-ES_tradnl" altLang="es-ES_tradnl" sz="1700" dirty="0">
              <a:solidFill>
                <a:srgbClr val="0C408B"/>
              </a:solidFill>
              <a:latin typeface="Swiss 721 Condensed BT" panose="020B0506020202030204" pitchFamily="34" charset="0"/>
            </a:endParaRPr>
          </a:p>
        </p:txBody>
      </p:sp>
      <p:sp>
        <p:nvSpPr>
          <p:cNvPr id="5" name="CuadroTexto 1">
            <a:extLst>
              <a:ext uri="{FF2B5EF4-FFF2-40B4-BE49-F238E27FC236}">
                <a16:creationId xmlns:a16="http://schemas.microsoft.com/office/drawing/2014/main" id="{DDD27084-13A9-8B4F-9358-32461645B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8835" y="2743958"/>
            <a:ext cx="2229265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46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46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46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46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_tradnl" altLang="es-ES_tradnl" sz="2000" dirty="0">
                <a:solidFill>
                  <a:srgbClr val="FF0000"/>
                </a:solidFill>
                <a:latin typeface="Swiss 721 Condensed BT" panose="020B0506020202030204" pitchFamily="34" charset="0"/>
              </a:rPr>
              <a:t>(Vaya a archivo </a:t>
            </a:r>
          </a:p>
          <a:p>
            <a:pPr eaLnBrk="1" hangingPunct="1"/>
            <a:r>
              <a:rPr lang="es-ES_tradnl" altLang="es-ES_tradnl" sz="2000" dirty="0">
                <a:solidFill>
                  <a:srgbClr val="FF0000"/>
                </a:solidFill>
                <a:latin typeface="Swiss 721 Condensed BT" panose="020B0506020202030204" pitchFamily="34" charset="0"/>
              </a:rPr>
              <a:t>– guardar como – formato PNG) </a:t>
            </a:r>
          </a:p>
          <a:p>
            <a:pPr eaLnBrk="1" hangingPunct="1"/>
            <a:r>
              <a:rPr lang="es-ES_tradnl" altLang="es-ES_tradnl" sz="2000" dirty="0">
                <a:solidFill>
                  <a:srgbClr val="FF0000"/>
                </a:solidFill>
                <a:latin typeface="Swiss 721 Condensed BT" panose="020B0506020202030204" pitchFamily="34" charset="0"/>
              </a:rPr>
              <a:t>¡¡ Borre esta caja de texto !!</a:t>
            </a:r>
          </a:p>
          <a:p>
            <a:pPr eaLnBrk="1" hangingPunct="1"/>
            <a:endParaRPr lang="es-ES_tradnl" altLang="es-ES_tradnl" sz="20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8984E2-07F6-3940-9050-1080289ADFAA}"/>
              </a:ext>
            </a:extLst>
          </p:cNvPr>
          <p:cNvSpPr txBox="1"/>
          <p:nvPr/>
        </p:nvSpPr>
        <p:spPr>
          <a:xfrm>
            <a:off x="2087216" y="6124180"/>
            <a:ext cx="238539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s-ES_tradnl" altLang="es-ES_tradnl" i="1" dirty="0">
                <a:solidFill>
                  <a:srgbClr val="003C58"/>
                </a:solidFill>
                <a:latin typeface="Swis721 Cn BT" panose="020B0506020202030204" pitchFamily="34" charset="0"/>
              </a:rPr>
              <a:t>Ciudad, mes de año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9B4B2AE-E3EE-9847-81DF-C271D33D318F}"/>
              </a:ext>
            </a:extLst>
          </p:cNvPr>
          <p:cNvSpPr txBox="1"/>
          <p:nvPr/>
        </p:nvSpPr>
        <p:spPr>
          <a:xfrm>
            <a:off x="722242" y="7969082"/>
            <a:ext cx="2544417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ES_tradnl" altLang="es-ES_tradnl" dirty="0">
                <a:solidFill>
                  <a:srgbClr val="003C58"/>
                </a:solidFill>
                <a:latin typeface="Swiss 721 Condensed BT" panose="020B0506020202030204" pitchFamily="34" charset="0"/>
              </a:rPr>
              <a:t>S.R.C. </a:t>
            </a:r>
            <a:r>
              <a:rPr lang="es-ES_tradnl" altLang="es-ES_tradnl" dirty="0" err="1">
                <a:solidFill>
                  <a:srgbClr val="003C58"/>
                </a:solidFill>
                <a:latin typeface="Swiss 721 Condensed BT" panose="020B0506020202030204" pitchFamily="34" charset="0"/>
              </a:rPr>
              <a:t>xxx@uv.cl</a:t>
            </a:r>
            <a:endParaRPr lang="es-ES_tradnl" altLang="es-ES_tradnl" dirty="0">
              <a:solidFill>
                <a:srgbClr val="003C58"/>
              </a:solidFill>
              <a:latin typeface="Swiss 721 Condensed BT" panose="020B0506020202030204" pitchFamily="34" charset="0"/>
            </a:endParaRPr>
          </a:p>
          <a:p>
            <a:endParaRPr lang="es-CL" dirty="0">
              <a:solidFill>
                <a:srgbClr val="003C58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D4F135E-6296-4E44-BD10-7C795CA0B434}"/>
              </a:ext>
            </a:extLst>
          </p:cNvPr>
          <p:cNvSpPr txBox="1"/>
          <p:nvPr/>
        </p:nvSpPr>
        <p:spPr>
          <a:xfrm>
            <a:off x="721656" y="2069619"/>
            <a:ext cx="3473657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ES_tradnl" altLang="es-ES_tradnl" sz="1600" spc="300" dirty="0">
                <a:solidFill>
                  <a:srgbClr val="003C58"/>
                </a:solidFill>
                <a:latin typeface="Swiss 721 Condensed BT" panose="020B0506020202030204" pitchFamily="34" charset="0"/>
              </a:rPr>
              <a:t>NOMBRE DEL EVENTO</a:t>
            </a:r>
          </a:p>
        </p:txBody>
      </p:sp>
    </p:spTree>
    <p:extLst>
      <p:ext uri="{BB962C8B-B14F-4D97-AF65-F5344CB8AC3E}">
        <p14:creationId xmlns:p14="http://schemas.microsoft.com/office/powerpoint/2010/main" val="8514082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88</Words>
  <Application>Microsoft Macintosh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Calibri</vt:lpstr>
      <vt:lpstr>Swis721 Cn BT</vt:lpstr>
      <vt:lpstr>Calibri Light</vt:lpstr>
      <vt:lpstr>Arial</vt:lpstr>
      <vt:lpstr>Swiss 721 Condensed BT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Cristina Baranlloni Lagos</dc:creator>
  <cp:lastModifiedBy>Maria Cristina Baranlloni Lagos</cp:lastModifiedBy>
  <cp:revision>7</cp:revision>
  <dcterms:created xsi:type="dcterms:W3CDTF">2021-05-19T19:36:56Z</dcterms:created>
  <dcterms:modified xsi:type="dcterms:W3CDTF">2025-03-25T14:04:00Z</dcterms:modified>
</cp:coreProperties>
</file>