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0" r:id="rId1"/>
  </p:sldMasterIdLst>
  <p:sldIdLst>
    <p:sldId id="256" r:id="rId2"/>
    <p:sldId id="261" r:id="rId3"/>
  </p:sldIdLst>
  <p:sldSz cx="9144000" cy="5143500" type="screen16x9"/>
  <p:notesSz cx="6858000" cy="9144000"/>
  <p:embeddedFontLst>
    <p:embeddedFont>
      <p:font typeface="Swis721 Cn BT" panose="020B050602020203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C58"/>
    <a:srgbClr val="0F3F8B"/>
    <a:srgbClr val="0E3F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73"/>
    <p:restoredTop sz="94694"/>
  </p:normalViewPr>
  <p:slideViewPr>
    <p:cSldViewPr snapToGrid="0" snapToObjects="1">
      <p:cViewPr>
        <p:scale>
          <a:sx n="97" d="100"/>
          <a:sy n="97" d="100"/>
        </p:scale>
        <p:origin x="2912" y="16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63F4-8AD0-1E4E-8562-16636B515EA6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B49E-F9F5-F340-84A9-B10968B9CB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38461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63F4-8AD0-1E4E-8562-16636B515EA6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B49E-F9F5-F340-84A9-B10968B9CB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481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63F4-8AD0-1E4E-8562-16636B515EA6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B49E-F9F5-F340-84A9-B10968B9CB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5531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63F4-8AD0-1E4E-8562-16636B515EA6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B49E-F9F5-F340-84A9-B10968B9CB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3939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63F4-8AD0-1E4E-8562-16636B515EA6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B49E-F9F5-F340-84A9-B10968B9CB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2280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63F4-8AD0-1E4E-8562-16636B515EA6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B49E-F9F5-F340-84A9-B10968B9CB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822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63F4-8AD0-1E4E-8562-16636B515EA6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B49E-F9F5-F340-84A9-B10968B9CB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1175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63F4-8AD0-1E4E-8562-16636B515EA6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B49E-F9F5-F340-84A9-B10968B9CB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4513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63F4-8AD0-1E4E-8562-16636B515EA6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B49E-F9F5-F340-84A9-B10968B9CB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24257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63F4-8AD0-1E4E-8562-16636B515EA6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B49E-F9F5-F340-84A9-B10968B9CB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8756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63F4-8AD0-1E4E-8562-16636B515EA6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7B49E-F9F5-F340-84A9-B10968B9CB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9583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E63F4-8AD0-1E4E-8562-16636B515EA6}" type="datetimeFigureOut">
              <a:rPr lang="es-CL" smtClean="0"/>
              <a:t>25-03-25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7B49E-F9F5-F340-84A9-B10968B9CB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4463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FCBC67F0-C26C-4649-BEE5-721280E76D28}"/>
              </a:ext>
            </a:extLst>
          </p:cNvPr>
          <p:cNvSpPr txBox="1"/>
          <p:nvPr/>
        </p:nvSpPr>
        <p:spPr>
          <a:xfrm>
            <a:off x="4311747" y="2571750"/>
            <a:ext cx="4979963" cy="3847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CL" sz="2500" b="1" dirty="0">
                <a:solidFill>
                  <a:srgbClr val="003C58"/>
                </a:solidFill>
                <a:latin typeface="Swis721 Cn BT" panose="020B0506020202030204" pitchFamily="34" charset="0"/>
              </a:rPr>
              <a:t>NOMBRE DE LA PRESENTACIÓN.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CC86733-88B2-DE45-8C58-35FA03534914}"/>
              </a:ext>
            </a:extLst>
          </p:cNvPr>
          <p:cNvSpPr txBox="1"/>
          <p:nvPr/>
        </p:nvSpPr>
        <p:spPr>
          <a:xfrm>
            <a:off x="4311747" y="3125082"/>
            <a:ext cx="403039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CL" sz="1600" dirty="0">
                <a:solidFill>
                  <a:srgbClr val="003C58"/>
                </a:solidFill>
                <a:latin typeface="Swis721 Cn BT"/>
              </a:rPr>
              <a:t>BAJADA DEL NOMBRE DE LA PRESENTACIÓN.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DFD6DC0-97D9-414D-9D3C-B3E8DD117347}"/>
              </a:ext>
            </a:extLst>
          </p:cNvPr>
          <p:cNvSpPr txBox="1"/>
          <p:nvPr/>
        </p:nvSpPr>
        <p:spPr>
          <a:xfrm>
            <a:off x="694006" y="4707989"/>
            <a:ext cx="1444284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s-CL" sz="1100" dirty="0">
                <a:solidFill>
                  <a:srgbClr val="003C58"/>
                </a:solidFill>
                <a:latin typeface="Swis721 Cn BT"/>
              </a:rPr>
              <a:t>NOMBRE DE LA UNIDAD QUE PRESENTA</a:t>
            </a:r>
          </a:p>
        </p:txBody>
      </p:sp>
    </p:spTree>
    <p:extLst>
      <p:ext uri="{BB962C8B-B14F-4D97-AF65-F5344CB8AC3E}">
        <p14:creationId xmlns:p14="http://schemas.microsoft.com/office/powerpoint/2010/main" val="877013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A97EDE0-9279-2D49-A940-1A6C51ED5EA2}"/>
              </a:ext>
            </a:extLst>
          </p:cNvPr>
          <p:cNvSpPr txBox="1"/>
          <p:nvPr/>
        </p:nvSpPr>
        <p:spPr>
          <a:xfrm>
            <a:off x="1765495" y="196946"/>
            <a:ext cx="7069016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CL" sz="1600" dirty="0">
                <a:solidFill>
                  <a:schemeClr val="bg1"/>
                </a:solidFill>
                <a:latin typeface="Swis721 Cn BT" panose="020B0506020202030204" pitchFamily="34" charset="0"/>
              </a:rPr>
              <a:t>Título de la lámina título de la lámina</a:t>
            </a:r>
          </a:p>
          <a:p>
            <a:endParaRPr lang="es-CL" sz="1600" dirty="0">
              <a:solidFill>
                <a:srgbClr val="0F3F8B"/>
              </a:solidFill>
              <a:latin typeface="Swis721 Cn BT" panose="020B05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3889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355</TotalTime>
  <Words>26</Words>
  <Application>Microsoft Macintosh PowerPoint</Application>
  <PresentationFormat>Presentación en pantalla (16:9)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Calibri</vt:lpstr>
      <vt:lpstr>Swis721 Cn BT</vt:lpstr>
      <vt:lpstr>Calibri Light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Cristina Baranlloni Lagos</dc:creator>
  <cp:lastModifiedBy>Maria Cristina Baranlloni Lagos</cp:lastModifiedBy>
  <cp:revision>14</cp:revision>
  <dcterms:created xsi:type="dcterms:W3CDTF">2021-05-11T17:31:24Z</dcterms:created>
  <dcterms:modified xsi:type="dcterms:W3CDTF">2025-03-25T14:01:40Z</dcterms:modified>
</cp:coreProperties>
</file>